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3" r:id="rId2"/>
    <p:sldId id="279" r:id="rId3"/>
    <p:sldId id="275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  <a:srgbClr val="663300"/>
    <a:srgbClr val="996600"/>
    <a:srgbClr val="66FF66"/>
    <a:srgbClr val="FFFF66"/>
    <a:srgbClr val="006600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ED57B-B87A-481E-A692-6F543D893E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1BC88-4385-463B-A87C-98FB9C6AB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6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44464"/>
            <a:ext cx="9144000" cy="7002464"/>
            <a:chOff x="0" y="-144463"/>
            <a:chExt cx="9144000" cy="7002464"/>
          </a:xfrm>
        </p:grpSpPr>
        <p:pic>
          <p:nvPicPr>
            <p:cNvPr id="3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"/>
              <a:ext cx="4059235" cy="6858000"/>
            </a:xfrm>
            <a:prstGeom prst="rect">
              <a:avLst/>
            </a:prstGeom>
            <a:noFill/>
          </p:spPr>
        </p:pic>
        <p:pic>
          <p:nvPicPr>
            <p:cNvPr id="4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3" cstate="email"/>
            <a:srcRect l="15861" t="82292" r="53543"/>
            <a:stretch>
              <a:fillRect/>
            </a:stretch>
          </p:blipFill>
          <p:spPr bwMode="auto">
            <a:xfrm flipH="1">
              <a:off x="6143636" y="5643578"/>
              <a:ext cx="1428760" cy="1214422"/>
            </a:xfrm>
            <a:prstGeom prst="rect">
              <a:avLst/>
            </a:prstGeom>
            <a:noFill/>
          </p:spPr>
        </p:pic>
        <p:pic>
          <p:nvPicPr>
            <p:cNvPr id="5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4" cstate="email"/>
            <a:srcRect l="15861" t="82292" r="53543"/>
            <a:stretch>
              <a:fillRect/>
            </a:stretch>
          </p:blipFill>
          <p:spPr bwMode="auto">
            <a:xfrm>
              <a:off x="7562840" y="5643578"/>
              <a:ext cx="1581160" cy="1214422"/>
            </a:xfrm>
            <a:prstGeom prst="rect">
              <a:avLst/>
            </a:prstGeom>
            <a:noFill/>
          </p:spPr>
        </p:pic>
        <p:pic>
          <p:nvPicPr>
            <p:cNvPr id="6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3" cstate="email"/>
            <a:srcRect l="23510" t="82292" r="53543"/>
            <a:stretch>
              <a:fillRect/>
            </a:stretch>
          </p:blipFill>
          <p:spPr bwMode="auto">
            <a:xfrm>
              <a:off x="2786050" y="5643578"/>
              <a:ext cx="1071570" cy="1214422"/>
            </a:xfrm>
            <a:prstGeom prst="rect">
              <a:avLst/>
            </a:prstGeom>
            <a:noFill/>
          </p:spPr>
        </p:pic>
        <p:pic>
          <p:nvPicPr>
            <p:cNvPr id="7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3" cstate="email"/>
            <a:srcRect l="23510" t="82292" r="53543"/>
            <a:stretch>
              <a:fillRect/>
            </a:stretch>
          </p:blipFill>
          <p:spPr bwMode="auto">
            <a:xfrm flipH="1">
              <a:off x="1785918" y="5643578"/>
              <a:ext cx="1071570" cy="1214422"/>
            </a:xfrm>
            <a:prstGeom prst="rect">
              <a:avLst/>
            </a:prstGeom>
            <a:noFill/>
          </p:spPr>
        </p:pic>
        <p:sp>
          <p:nvSpPr>
            <p:cNvPr id="8" name="AutoShape 4" descr="https://img-fotki.yandex.ru/get/15582/200418627.42/0_114c75_201ca17e_orig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357686" y="571480"/>
            <a:ext cx="3357586" cy="17145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Игра</a:t>
            </a:r>
          </a:p>
          <a:p>
            <a:pPr algn="ctr"/>
            <a:r>
              <a:rPr lang="ru-RU" sz="2800" b="1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«Полетаем»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786058"/>
            <a:ext cx="6072230" cy="19390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2400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- развитие чувства ритма, диапазона, </a:t>
            </a:r>
            <a:r>
              <a:rPr lang="ru-RU" sz="2400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полетности</a:t>
            </a:r>
            <a:r>
              <a:rPr lang="ru-RU" sz="2400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 голоса;</a:t>
            </a:r>
          </a:p>
          <a:p>
            <a:r>
              <a:rPr lang="ru-RU" sz="2400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- знакомство с понятиями «вверх», «вниз»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316727"/>
            <a:ext cx="1000132" cy="5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img-fotki.yandex.ru/get/6837/16969765.247/0_92895_c11ec459_orig.png"/>
          <p:cNvPicPr>
            <a:picLocks noChangeAspect="1" noChangeArrowheads="1"/>
          </p:cNvPicPr>
          <p:nvPr/>
        </p:nvPicPr>
        <p:blipFill>
          <a:blip r:embed="rId2" cstate="email"/>
          <a:srcRect l="29413"/>
          <a:stretch>
            <a:fillRect/>
          </a:stretch>
        </p:blipFill>
        <p:spPr bwMode="auto">
          <a:xfrm flipH="1">
            <a:off x="6715044" y="0"/>
            <a:ext cx="2428956" cy="6858000"/>
          </a:xfrm>
          <a:prstGeom prst="rect">
            <a:avLst/>
          </a:prstGeom>
          <a:noFill/>
        </p:spPr>
      </p:pic>
      <p:sp>
        <p:nvSpPr>
          <p:cNvPr id="14" name="Управляющая кнопка: &quot;Пустой&quot; 1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0EA8ECB-71B5-4852-8550-AF58C1C07611}"/>
              </a:ext>
            </a:extLst>
          </p:cNvPr>
          <p:cNvSpPr/>
          <p:nvPr/>
        </p:nvSpPr>
        <p:spPr>
          <a:xfrm>
            <a:off x="8604449" y="13182"/>
            <a:ext cx="519659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44464"/>
            <a:ext cx="9144000" cy="7002464"/>
            <a:chOff x="0" y="-144463"/>
            <a:chExt cx="9144000" cy="7002464"/>
          </a:xfrm>
        </p:grpSpPr>
        <p:pic>
          <p:nvPicPr>
            <p:cNvPr id="3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"/>
              <a:ext cx="4059235" cy="6858000"/>
            </a:xfrm>
            <a:prstGeom prst="rect">
              <a:avLst/>
            </a:prstGeom>
            <a:noFill/>
          </p:spPr>
        </p:pic>
        <p:pic>
          <p:nvPicPr>
            <p:cNvPr id="4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3" cstate="email"/>
            <a:srcRect l="15861" t="82292" r="53543"/>
            <a:stretch>
              <a:fillRect/>
            </a:stretch>
          </p:blipFill>
          <p:spPr bwMode="auto">
            <a:xfrm flipH="1">
              <a:off x="6143636" y="5643578"/>
              <a:ext cx="1428760" cy="1214422"/>
            </a:xfrm>
            <a:prstGeom prst="rect">
              <a:avLst/>
            </a:prstGeom>
            <a:noFill/>
          </p:spPr>
        </p:pic>
        <p:pic>
          <p:nvPicPr>
            <p:cNvPr id="5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4" cstate="email"/>
            <a:srcRect l="15861" t="82292" r="53543"/>
            <a:stretch>
              <a:fillRect/>
            </a:stretch>
          </p:blipFill>
          <p:spPr bwMode="auto">
            <a:xfrm>
              <a:off x="7562840" y="5643578"/>
              <a:ext cx="1581160" cy="1214422"/>
            </a:xfrm>
            <a:prstGeom prst="rect">
              <a:avLst/>
            </a:prstGeom>
            <a:noFill/>
          </p:spPr>
        </p:pic>
        <p:pic>
          <p:nvPicPr>
            <p:cNvPr id="6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3" cstate="email"/>
            <a:srcRect l="23510" t="82292" r="53543"/>
            <a:stretch>
              <a:fillRect/>
            </a:stretch>
          </p:blipFill>
          <p:spPr bwMode="auto">
            <a:xfrm>
              <a:off x="2786050" y="5643578"/>
              <a:ext cx="1071570" cy="1214422"/>
            </a:xfrm>
            <a:prstGeom prst="rect">
              <a:avLst/>
            </a:prstGeom>
            <a:noFill/>
          </p:spPr>
        </p:pic>
        <p:pic>
          <p:nvPicPr>
            <p:cNvPr id="7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3" cstate="email"/>
            <a:srcRect l="23510" t="82292" r="53543"/>
            <a:stretch>
              <a:fillRect/>
            </a:stretch>
          </p:blipFill>
          <p:spPr bwMode="auto">
            <a:xfrm flipH="1">
              <a:off x="1785918" y="5643578"/>
              <a:ext cx="1071570" cy="1214422"/>
            </a:xfrm>
            <a:prstGeom prst="rect">
              <a:avLst/>
            </a:prstGeom>
            <a:noFill/>
          </p:spPr>
        </p:pic>
        <p:sp>
          <p:nvSpPr>
            <p:cNvPr id="8" name="AutoShape 4" descr="https://img-fotki.yandex.ru/get/15582/200418627.42/0_114c75_201ca17e_orig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637" y="908720"/>
            <a:ext cx="1000132" cy="5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img-fotki.yandex.ru/get/6837/16969765.247/0_92895_c11ec459_orig.png"/>
          <p:cNvPicPr>
            <a:picLocks noChangeAspect="1" noChangeArrowheads="1"/>
          </p:cNvPicPr>
          <p:nvPr/>
        </p:nvPicPr>
        <p:blipFill>
          <a:blip r:embed="rId2" cstate="email"/>
          <a:srcRect l="29413"/>
          <a:stretch>
            <a:fillRect/>
          </a:stretch>
        </p:blipFill>
        <p:spPr bwMode="auto">
          <a:xfrm flipH="1">
            <a:off x="6715044" y="0"/>
            <a:ext cx="2428956" cy="6858000"/>
          </a:xfrm>
          <a:prstGeom prst="rect">
            <a:avLst/>
          </a:prstGeom>
          <a:noFill/>
        </p:spPr>
      </p:pic>
      <p:sp>
        <p:nvSpPr>
          <p:cNvPr id="14" name="Управляющая кнопка: &quot;Пустой&quot; 1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3CA9FE0-92F3-4B9F-9DD0-D8E9CB2CAF92}"/>
              </a:ext>
            </a:extLst>
          </p:cNvPr>
          <p:cNvSpPr/>
          <p:nvPr/>
        </p:nvSpPr>
        <p:spPr>
          <a:xfrm>
            <a:off x="8604449" y="13182"/>
            <a:ext cx="519659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318933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ylik.ru/uploads/posts/2017-02/1487064456_cute-kitty-10-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643470"/>
            <a:ext cx="1285884" cy="235743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 flipH="1">
            <a:off x="0" y="-144464"/>
            <a:ext cx="9144000" cy="7002464"/>
            <a:chOff x="0" y="-144463"/>
            <a:chExt cx="9144000" cy="7002464"/>
          </a:xfrm>
        </p:grpSpPr>
        <p:pic>
          <p:nvPicPr>
            <p:cNvPr id="3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"/>
              <a:ext cx="4059235" cy="6858000"/>
            </a:xfrm>
            <a:prstGeom prst="rect">
              <a:avLst/>
            </a:prstGeom>
            <a:noFill/>
          </p:spPr>
        </p:pic>
        <p:pic>
          <p:nvPicPr>
            <p:cNvPr id="4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4" cstate="email"/>
            <a:srcRect l="15861" t="82292" r="53543"/>
            <a:stretch>
              <a:fillRect/>
            </a:stretch>
          </p:blipFill>
          <p:spPr bwMode="auto">
            <a:xfrm flipH="1">
              <a:off x="6143636" y="5643578"/>
              <a:ext cx="1428760" cy="1214422"/>
            </a:xfrm>
            <a:prstGeom prst="rect">
              <a:avLst/>
            </a:prstGeom>
            <a:noFill/>
          </p:spPr>
        </p:pic>
        <p:pic>
          <p:nvPicPr>
            <p:cNvPr id="5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5" cstate="email"/>
            <a:srcRect l="15861" t="82292" r="53543"/>
            <a:stretch>
              <a:fillRect/>
            </a:stretch>
          </p:blipFill>
          <p:spPr bwMode="auto">
            <a:xfrm>
              <a:off x="7562840" y="5643578"/>
              <a:ext cx="1581160" cy="1214422"/>
            </a:xfrm>
            <a:prstGeom prst="rect">
              <a:avLst/>
            </a:prstGeom>
            <a:noFill/>
          </p:spPr>
        </p:pic>
        <p:pic>
          <p:nvPicPr>
            <p:cNvPr id="6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4" cstate="email"/>
            <a:srcRect l="23510" t="82292" r="53543"/>
            <a:stretch>
              <a:fillRect/>
            </a:stretch>
          </p:blipFill>
          <p:spPr bwMode="auto">
            <a:xfrm>
              <a:off x="2786050" y="5643578"/>
              <a:ext cx="1071570" cy="1214422"/>
            </a:xfrm>
            <a:prstGeom prst="rect">
              <a:avLst/>
            </a:prstGeom>
            <a:noFill/>
          </p:spPr>
        </p:pic>
        <p:pic>
          <p:nvPicPr>
            <p:cNvPr id="7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4" cstate="email"/>
            <a:srcRect l="23510" t="82292" r="53543"/>
            <a:stretch>
              <a:fillRect/>
            </a:stretch>
          </p:blipFill>
          <p:spPr bwMode="auto">
            <a:xfrm flipH="1">
              <a:off x="1785918" y="5643578"/>
              <a:ext cx="1071570" cy="1214422"/>
            </a:xfrm>
            <a:prstGeom prst="rect">
              <a:avLst/>
            </a:prstGeom>
            <a:noFill/>
          </p:spPr>
        </p:pic>
        <p:sp>
          <p:nvSpPr>
            <p:cNvPr id="8" name="AutoShape 4" descr="https://img-fotki.yandex.ru/get/15582/200418627.42/0_114c75_201ca17e_orig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5720" y="285728"/>
            <a:ext cx="80724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Птичка скачет по дорожке,	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(постукивание пальцами по столу)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Улетай скорей от кошки!!!	(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погрозить указательным пальцем)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«Синь – синь», поспешу	(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постукивание пальцами по столу)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Вверх скорее полечу!		(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руки устремляются вверх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Си-и-и-и-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(пропеть голосом)</a:t>
            </a:r>
          </a:p>
          <a:p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047750" y="1352550"/>
            <a:ext cx="6800850" cy="4762500"/>
          </a:xfrm>
          <a:custGeom>
            <a:avLst/>
            <a:gdLst>
              <a:gd name="connsiteX0" fmla="*/ 0 w 6800850"/>
              <a:gd name="connsiteY0" fmla="*/ 4762500 h 4762500"/>
              <a:gd name="connsiteX1" fmla="*/ 2286000 w 6800850"/>
              <a:gd name="connsiteY1" fmla="*/ 2247900 h 4762500"/>
              <a:gd name="connsiteX2" fmla="*/ 6800850 w 6800850"/>
              <a:gd name="connsiteY2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0850" h="4762500">
                <a:moveTo>
                  <a:pt x="0" y="4762500"/>
                </a:moveTo>
                <a:cubicBezTo>
                  <a:pt x="576262" y="3902075"/>
                  <a:pt x="1152525" y="3041650"/>
                  <a:pt x="2286000" y="2247900"/>
                </a:cubicBezTo>
                <a:cubicBezTo>
                  <a:pt x="3419475" y="1454150"/>
                  <a:pt x="5110162" y="727075"/>
                  <a:pt x="6800850" y="0"/>
                </a:cubicBezTo>
              </a:path>
            </a:pathLst>
          </a:custGeom>
          <a:ln w="38100">
            <a:solidFill>
              <a:srgbClr val="502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54"/>
            <a:ext cx="14533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 rot="19588217">
            <a:off x="2560800" y="3678790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Си –и – </a:t>
            </a:r>
            <a:r>
              <a:rPr lang="ru-RU" sz="2000" b="1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нь</a:t>
            </a:r>
            <a:endParaRPr lang="ru-RU" sz="2000" b="1" dirty="0">
              <a:solidFill>
                <a:srgbClr val="5028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4544" y="1714488"/>
            <a:ext cx="14533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785950" cy="500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Показать текст</a:t>
            </a:r>
          </a:p>
        </p:txBody>
      </p:sp>
      <p:sp>
        <p:nvSpPr>
          <p:cNvPr id="18" name="Управляющая кнопка: &quot;Пустой&quot; 1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7980CC7-4BF1-4D89-AAEC-FF2E59984D93}"/>
              </a:ext>
            </a:extLst>
          </p:cNvPr>
          <p:cNvSpPr/>
          <p:nvPr/>
        </p:nvSpPr>
        <p:spPr>
          <a:xfrm>
            <a:off x="8604449" y="13182"/>
            <a:ext cx="519659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51852E-6 C 0.24966 -0.01042 0.49931 -0.02084 0.53108 0.00555 C 0.5632 0.03194 0.17327 0.10648 0.19167 0.15833 C 0.21007 0.21018 0.64497 0.24351 0.6415 0.31666 C 0.6382 0.38981 0.40434 0.49351 0.17066 0.59722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3472E-18 C 0.06372 -0.13218 0.12743 -0.26412 0.20486 -0.35695 C 0.28229 -0.45 0.36893 -0.49352 0.46476 -0.55649 C 0.56059 -0.61945 0.67014 -0.67732 0.77969 -0.7349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ylik.ru/uploads/posts/2017-02/1487064456_cute-kitty-10-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861199"/>
            <a:ext cx="1214446" cy="2139701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 flipH="1">
            <a:off x="0" y="-144464"/>
            <a:ext cx="9144000" cy="7002464"/>
            <a:chOff x="0" y="-144463"/>
            <a:chExt cx="9144000" cy="7002464"/>
          </a:xfrm>
        </p:grpSpPr>
        <p:pic>
          <p:nvPicPr>
            <p:cNvPr id="3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"/>
              <a:ext cx="4059235" cy="6858000"/>
            </a:xfrm>
            <a:prstGeom prst="rect">
              <a:avLst/>
            </a:prstGeom>
            <a:noFill/>
          </p:spPr>
        </p:pic>
        <p:pic>
          <p:nvPicPr>
            <p:cNvPr id="4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4" cstate="email"/>
            <a:srcRect l="15861" t="82292" r="53543"/>
            <a:stretch>
              <a:fillRect/>
            </a:stretch>
          </p:blipFill>
          <p:spPr bwMode="auto">
            <a:xfrm flipH="1">
              <a:off x="6143636" y="5643578"/>
              <a:ext cx="1428760" cy="1214422"/>
            </a:xfrm>
            <a:prstGeom prst="rect">
              <a:avLst/>
            </a:prstGeom>
            <a:noFill/>
          </p:spPr>
        </p:pic>
        <p:pic>
          <p:nvPicPr>
            <p:cNvPr id="5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5" cstate="email"/>
            <a:srcRect l="15861" t="82292" r="53543"/>
            <a:stretch>
              <a:fillRect/>
            </a:stretch>
          </p:blipFill>
          <p:spPr bwMode="auto">
            <a:xfrm>
              <a:off x="7562840" y="5643578"/>
              <a:ext cx="1581160" cy="1214422"/>
            </a:xfrm>
            <a:prstGeom prst="rect">
              <a:avLst/>
            </a:prstGeom>
            <a:noFill/>
          </p:spPr>
        </p:pic>
        <p:pic>
          <p:nvPicPr>
            <p:cNvPr id="6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4" cstate="email"/>
            <a:srcRect l="23510" t="82292" r="53543"/>
            <a:stretch>
              <a:fillRect/>
            </a:stretch>
          </p:blipFill>
          <p:spPr bwMode="auto">
            <a:xfrm>
              <a:off x="2786050" y="5643578"/>
              <a:ext cx="1071570" cy="1214422"/>
            </a:xfrm>
            <a:prstGeom prst="rect">
              <a:avLst/>
            </a:prstGeom>
            <a:noFill/>
          </p:spPr>
        </p:pic>
        <p:pic>
          <p:nvPicPr>
            <p:cNvPr id="7" name="Picture 2" descr="http://img-fotki.yandex.ru/get/6837/16969765.247/0_92895_c11ec459_orig.png"/>
            <p:cNvPicPr>
              <a:picLocks noChangeAspect="1" noChangeArrowheads="1"/>
            </p:cNvPicPr>
            <p:nvPr/>
          </p:nvPicPr>
          <p:blipFill>
            <a:blip r:embed="rId4" cstate="email"/>
            <a:srcRect l="23510" t="82292" r="53543"/>
            <a:stretch>
              <a:fillRect/>
            </a:stretch>
          </p:blipFill>
          <p:spPr bwMode="auto">
            <a:xfrm flipH="1">
              <a:off x="1785918" y="5643578"/>
              <a:ext cx="1071570" cy="1214422"/>
            </a:xfrm>
            <a:prstGeom prst="rect">
              <a:avLst/>
            </a:prstGeom>
            <a:noFill/>
          </p:spPr>
        </p:pic>
        <p:sp>
          <p:nvSpPr>
            <p:cNvPr id="8" name="AutoShape 4" descr="https://img-fotki.yandex.ru/get/15582/200418627.42/0_114c75_201ca17e_orig.pn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5719" y="285728"/>
            <a:ext cx="79541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Кошка убежала	(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перебирать пальцами по столу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спокойней стало   	(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показать ладошки на уровне глаз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Вниз скорее полечу, (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руки устремляются вниз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Может зернышек найду? (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ладошка – козырьком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Си-и-и-и-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   (</a:t>
            </a:r>
            <a:r>
              <a:rPr lang="ru-RU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пропеть голосом сверху – вниз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1047750" y="1352550"/>
            <a:ext cx="6800850" cy="4762500"/>
          </a:xfrm>
          <a:custGeom>
            <a:avLst/>
            <a:gdLst>
              <a:gd name="connsiteX0" fmla="*/ 0 w 6800850"/>
              <a:gd name="connsiteY0" fmla="*/ 4762500 h 4762500"/>
              <a:gd name="connsiteX1" fmla="*/ 2286000 w 6800850"/>
              <a:gd name="connsiteY1" fmla="*/ 2247900 h 4762500"/>
              <a:gd name="connsiteX2" fmla="*/ 6800850 w 6800850"/>
              <a:gd name="connsiteY2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0850" h="4762500">
                <a:moveTo>
                  <a:pt x="0" y="4762500"/>
                </a:moveTo>
                <a:cubicBezTo>
                  <a:pt x="576262" y="3902075"/>
                  <a:pt x="1152525" y="3041650"/>
                  <a:pt x="2286000" y="2247900"/>
                </a:cubicBezTo>
                <a:cubicBezTo>
                  <a:pt x="3419475" y="1454150"/>
                  <a:pt x="5110162" y="727075"/>
                  <a:pt x="6800850" y="0"/>
                </a:cubicBezTo>
              </a:path>
            </a:pathLst>
          </a:custGeom>
          <a:ln w="38100">
            <a:solidFill>
              <a:srgbClr val="502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571480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642918"/>
            <a:ext cx="14533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 rot="19588217">
            <a:off x="2560800" y="3678790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Си –и – </a:t>
            </a:r>
            <a:r>
              <a:rPr lang="ru-RU" sz="2000" b="1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>
                <a:solidFill>
                  <a:srgbClr val="502800"/>
                </a:solidFill>
                <a:latin typeface="Arial" pitchFamily="34" charset="0"/>
                <a:cs typeface="Arial" pitchFamily="34" charset="0"/>
              </a:rPr>
              <a:t>нь</a:t>
            </a:r>
            <a:endParaRPr lang="ru-RU" sz="2000" b="1" dirty="0">
              <a:solidFill>
                <a:srgbClr val="5028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1785950" cy="5000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Показать текст</a:t>
            </a:r>
          </a:p>
        </p:txBody>
      </p:sp>
      <p:sp>
        <p:nvSpPr>
          <p:cNvPr id="19" name="Управляющая кнопка: &quot;Пустой&quot; 1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5DE8CFC-5787-4FF6-A4EE-5C0867F60A68}"/>
              </a:ext>
            </a:extLst>
          </p:cNvPr>
          <p:cNvSpPr/>
          <p:nvPr/>
        </p:nvSpPr>
        <p:spPr>
          <a:xfrm>
            <a:off x="8604449" y="13182"/>
            <a:ext cx="519659" cy="476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C -0.11545 0.06111 -0.2309 0.12245 -0.31493 0.17847 C -0.39896 0.23449 -0.44357 0.27476 -0.50399 0.33588 C -0.56441 0.39699 -0.63507 0.47754 -0.67708 0.54583 C -0.7191 0.61412 -0.7375 0.67963 -0.7559 0.74537 " pathEditMode="relative" ptsTypes="aaaa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161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lena060608@mail.ru</cp:lastModifiedBy>
  <cp:revision>95</cp:revision>
  <dcterms:modified xsi:type="dcterms:W3CDTF">2020-10-28T05:59:55Z</dcterms:modified>
</cp:coreProperties>
</file>